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632786"/>
      </p:ext>
    </p:extLst>
  </p:cSld>
  <p:clrMapOvr>
    <a:masterClrMapping/>
  </p:clrMapOvr>
  <p:transition spd="med" advClick="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60751"/>
      </p:ext>
    </p:extLst>
  </p:cSld>
  <p:clrMapOvr>
    <a:masterClrMapping/>
  </p:clrMapOvr>
  <p:transition spd="med" advClick="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94492"/>
      </p:ext>
    </p:extLst>
  </p:cSld>
  <p:clrMapOvr>
    <a:masterClrMapping/>
  </p:clrMapOvr>
  <p:transition spd="med" advClick="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64336"/>
      </p:ext>
    </p:extLst>
  </p:cSld>
  <p:clrMapOvr>
    <a:masterClrMapping/>
  </p:clrMapOvr>
  <p:transition spd="med" advClick="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62102"/>
      </p:ext>
    </p:extLst>
  </p:cSld>
  <p:clrMapOvr>
    <a:masterClrMapping/>
  </p:clrMapOvr>
  <p:transition spd="med" advClick="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97751"/>
      </p:ext>
    </p:extLst>
  </p:cSld>
  <p:clrMapOvr>
    <a:masterClrMapping/>
  </p:clrMapOvr>
  <p:transition spd="med" advClick="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27309"/>
      </p:ext>
    </p:extLst>
  </p:cSld>
  <p:clrMapOvr>
    <a:masterClrMapping/>
  </p:clrMapOvr>
  <p:transition spd="med" advClick="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32203"/>
      </p:ext>
    </p:extLst>
  </p:cSld>
  <p:clrMapOvr>
    <a:masterClrMapping/>
  </p:clrMapOvr>
  <p:transition spd="med" advClick="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91807"/>
      </p:ext>
    </p:extLst>
  </p:cSld>
  <p:clrMapOvr>
    <a:masterClrMapping/>
  </p:clrMapOvr>
  <p:transition spd="med" advClick="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91746"/>
      </p:ext>
    </p:extLst>
  </p:cSld>
  <p:clrMapOvr>
    <a:masterClrMapping/>
  </p:clrMapOvr>
  <p:transition spd="med" advClick="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64394"/>
      </p:ext>
    </p:extLst>
  </p:cSld>
  <p:clrMapOvr>
    <a:masterClrMapping/>
  </p:clrMapOvr>
  <p:transition spd="med" advClick="0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5099844"/>
      </p:ext>
    </p:extLst>
  </p:cSld>
  <p:clrMapOvr>
    <a:masterClrMapping/>
  </p:clrMapOvr>
  <p:transition spd="med" advClick="0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94427"/>
      </p:ext>
    </p:extLst>
  </p:cSld>
  <p:clrMapOvr>
    <a:masterClrMapping/>
  </p:clrMapOvr>
  <p:transition spd="med" advClick="0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401272"/>
      </p:ext>
    </p:extLst>
  </p:cSld>
  <p:clrMapOvr>
    <a:masterClrMapping/>
  </p:clrMapOvr>
  <p:transition spd="med" advClick="0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33903"/>
      </p:ext>
    </p:extLst>
  </p:cSld>
  <p:clrMapOvr>
    <a:masterClrMapping/>
  </p:clrMapOvr>
  <p:transition spd="med" advClick="0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122656"/>
      </p:ext>
    </p:extLst>
  </p:cSld>
  <p:clrMapOvr>
    <a:masterClrMapping/>
  </p:clrMapOvr>
  <p:transition spd="med" advClick="0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94871"/>
      </p:ext>
    </p:extLst>
  </p:cSld>
  <p:clrMapOvr>
    <a:masterClrMapping/>
  </p:clrMapOvr>
  <p:transition spd="med" advClick="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6BE1C8E-020E-44D0-88FE-F52FBAF32D0E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73BC9-A7E5-45E5-93F3-4C1EDB5E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0196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ransition spd="med" advClick="0">
    <p:dissolve/>
  </p:transition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VISITA A EL HOT TUNA BAR AND GRILLE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881486"/>
      </p:ext>
    </p:extLst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Siempre</a:t>
            </a:r>
            <a:r>
              <a:rPr lang="en-US" dirty="0" smtClean="0"/>
              <a:t> </a:t>
            </a:r>
            <a:r>
              <a:rPr lang="en-US" dirty="0" err="1" smtClean="0"/>
              <a:t>habia</a:t>
            </a:r>
            <a:r>
              <a:rPr lang="en-US" dirty="0" smtClean="0"/>
              <a:t> </a:t>
            </a:r>
            <a:r>
              <a:rPr lang="en-US" dirty="0" err="1" smtClean="0"/>
              <a:t>sonado</a:t>
            </a:r>
            <a:r>
              <a:rPr lang="en-US" dirty="0" smtClean="0"/>
              <a:t> con </a:t>
            </a:r>
            <a:r>
              <a:rPr lang="en-US" dirty="0" err="1" smtClean="0"/>
              <a:t>ir</a:t>
            </a:r>
            <a:r>
              <a:rPr lang="en-US" dirty="0" smtClean="0"/>
              <a:t> al </a:t>
            </a:r>
            <a:r>
              <a:rPr lang="en-US" dirty="0" err="1" smtClean="0"/>
              <a:t>restaurant,mis</a:t>
            </a:r>
            <a:r>
              <a:rPr lang="en-US" dirty="0" smtClean="0"/>
              <a:t> amigos </a:t>
            </a:r>
            <a:r>
              <a:rPr lang="en-US" dirty="0" err="1" smtClean="0"/>
              <a:t>habian</a:t>
            </a:r>
            <a:r>
              <a:rPr lang="en-US" dirty="0" smtClean="0"/>
              <a:t> </a:t>
            </a:r>
            <a:r>
              <a:rPr lang="en-US" dirty="0" err="1" smtClean="0"/>
              <a:t>hablado</a:t>
            </a:r>
            <a:r>
              <a:rPr lang="en-US" dirty="0" smtClean="0"/>
              <a:t> de </a:t>
            </a:r>
            <a:r>
              <a:rPr lang="en-US" dirty="0" err="1" smtClean="0"/>
              <a:t>eso</a:t>
            </a:r>
            <a:r>
              <a:rPr lang="en-US" dirty="0" smtClean="0"/>
              <a:t> y </a:t>
            </a:r>
            <a:r>
              <a:rPr lang="en-US" dirty="0" err="1" smtClean="0"/>
              <a:t>decidi</a:t>
            </a:r>
            <a:r>
              <a:rPr lang="en-US" dirty="0" smtClean="0"/>
              <a:t> </a:t>
            </a:r>
            <a:r>
              <a:rPr lang="en-US" dirty="0" err="1" smtClean="0"/>
              <a:t>llevar</a:t>
            </a:r>
            <a:r>
              <a:rPr lang="en-US" dirty="0" smtClean="0"/>
              <a:t> a mi </a:t>
            </a:r>
            <a:r>
              <a:rPr lang="en-US" dirty="0" err="1" smtClean="0"/>
              <a:t>novia</a:t>
            </a:r>
            <a:r>
              <a:rPr lang="en-US" dirty="0" smtClean="0"/>
              <a:t> </a:t>
            </a:r>
            <a:r>
              <a:rPr lang="en-US" dirty="0" err="1" smtClean="0"/>
              <a:t>alli</a:t>
            </a:r>
            <a:r>
              <a:rPr lang="en-US" dirty="0" smtClean="0"/>
              <a:t>.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vez</a:t>
            </a:r>
            <a:r>
              <a:rPr lang="en-US" dirty="0" smtClean="0"/>
              <a:t> le </a:t>
            </a:r>
            <a:r>
              <a:rPr lang="en-US" dirty="0" err="1" smtClean="0"/>
              <a:t>pregunte</a:t>
            </a:r>
            <a:r>
              <a:rPr lang="en-US" dirty="0" smtClean="0"/>
              <a:t> a </a:t>
            </a:r>
            <a:r>
              <a:rPr lang="en-US" dirty="0" err="1" smtClean="0"/>
              <a:t>donde</a:t>
            </a:r>
            <a:r>
              <a:rPr lang="en-US" dirty="0" smtClean="0"/>
              <a:t> le </a:t>
            </a:r>
            <a:r>
              <a:rPr lang="en-US" dirty="0" err="1" smtClean="0"/>
              <a:t>gustaria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a </a:t>
            </a:r>
            <a:r>
              <a:rPr lang="en-US" dirty="0" err="1" smtClean="0"/>
              <a:t>cenar</a:t>
            </a:r>
            <a:r>
              <a:rPr lang="en-US" dirty="0" smtClean="0"/>
              <a:t> </a:t>
            </a:r>
            <a:r>
              <a:rPr lang="en-US" dirty="0" err="1" smtClean="0"/>
              <a:t>conmigo</a:t>
            </a:r>
            <a:r>
              <a:rPr lang="en-US" dirty="0" smtClean="0"/>
              <a:t> y </a:t>
            </a:r>
            <a:r>
              <a:rPr lang="en-US" dirty="0" err="1" smtClean="0"/>
              <a:t>seamos</a:t>
            </a:r>
            <a:r>
              <a:rPr lang="en-US" dirty="0" smtClean="0"/>
              <a:t> </a:t>
            </a:r>
            <a:r>
              <a:rPr lang="en-US" dirty="0" err="1" smtClean="0"/>
              <a:t>honestas,como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fueran</a:t>
            </a:r>
            <a:r>
              <a:rPr lang="en-US" dirty="0" smtClean="0"/>
              <a:t> </a:t>
            </a:r>
            <a:r>
              <a:rPr lang="en-US" dirty="0" err="1" smtClean="0"/>
              <a:t>sorpresas,asi</a:t>
            </a:r>
            <a:r>
              <a:rPr lang="en-US" dirty="0" smtClean="0"/>
              <a:t> que no me </a:t>
            </a:r>
            <a:r>
              <a:rPr lang="en-US" dirty="0" err="1" smtClean="0"/>
              <a:t>sorprendiera</a:t>
            </a:r>
            <a:r>
              <a:rPr lang="en-US" dirty="0" smtClean="0"/>
              <a:t>. </a:t>
            </a:r>
            <a:r>
              <a:rPr lang="en-US" dirty="0" err="1" smtClean="0"/>
              <a:t>Pregunte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el restaurant y </a:t>
            </a:r>
            <a:r>
              <a:rPr lang="en-US" dirty="0" err="1" smtClean="0"/>
              <a:t>todos</a:t>
            </a:r>
            <a:r>
              <a:rPr lang="en-US" dirty="0" smtClean="0"/>
              <a:t> me </a:t>
            </a:r>
            <a:r>
              <a:rPr lang="en-US" dirty="0" err="1" smtClean="0"/>
              <a:t>dieron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buen</a:t>
            </a:r>
            <a:r>
              <a:rPr lang="en-US" dirty="0" smtClean="0"/>
              <a:t> </a:t>
            </a:r>
            <a:r>
              <a:rPr lang="en-US" dirty="0" err="1" smtClean="0"/>
              <a:t>critica</a:t>
            </a:r>
            <a:r>
              <a:rPr lang="en-US" dirty="0" smtClean="0"/>
              <a:t> </a:t>
            </a:r>
            <a:r>
              <a:rPr lang="en-US" dirty="0" err="1" smtClean="0"/>
              <a:t>diciendo</a:t>
            </a:r>
            <a:r>
              <a:rPr lang="en-US" dirty="0" smtClean="0"/>
              <a:t> que </a:t>
            </a:r>
            <a:r>
              <a:rPr lang="en-US" dirty="0" err="1" smtClean="0"/>
              <a:t>tenian</a:t>
            </a:r>
            <a:r>
              <a:rPr lang="en-US" dirty="0" smtClean="0"/>
              <a:t> el major sushi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338026"/>
      </p:ext>
    </p:extLst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Asi</a:t>
            </a:r>
            <a:r>
              <a:rPr lang="en-US" dirty="0" smtClean="0"/>
              <a:t> que un </a:t>
            </a:r>
            <a:r>
              <a:rPr lang="en-US" dirty="0" err="1" smtClean="0"/>
              <a:t>dia</a:t>
            </a:r>
            <a:r>
              <a:rPr lang="en-US" dirty="0" smtClean="0"/>
              <a:t> ants de </a:t>
            </a:r>
            <a:r>
              <a:rPr lang="en-US" dirty="0" err="1" smtClean="0"/>
              <a:t>salir</a:t>
            </a:r>
            <a:r>
              <a:rPr lang="en-US" dirty="0" smtClean="0"/>
              <a:t> de la </a:t>
            </a:r>
            <a:r>
              <a:rPr lang="en-US" dirty="0" err="1" smtClean="0"/>
              <a:t>cena,fui</a:t>
            </a:r>
            <a:r>
              <a:rPr lang="en-US" dirty="0" smtClean="0"/>
              <a:t> a </a:t>
            </a:r>
            <a:r>
              <a:rPr lang="en-US" dirty="0" err="1" smtClean="0"/>
              <a:t>su</a:t>
            </a:r>
            <a:r>
              <a:rPr lang="en-US" dirty="0" smtClean="0"/>
              <a:t> casa con </a:t>
            </a:r>
            <a:r>
              <a:rPr lang="en-US" dirty="0" err="1" smtClean="0"/>
              <a:t>ella</a:t>
            </a:r>
            <a:r>
              <a:rPr lang="en-US" dirty="0" smtClean="0"/>
              <a:t> para </a:t>
            </a:r>
            <a:r>
              <a:rPr lang="en-US" dirty="0" err="1" smtClean="0"/>
              <a:t>preguntarle</a:t>
            </a:r>
            <a:r>
              <a:rPr lang="en-US" dirty="0" smtClean="0"/>
              <a:t> a </a:t>
            </a:r>
            <a:r>
              <a:rPr lang="en-US" dirty="0" err="1" smtClean="0"/>
              <a:t>su</a:t>
            </a:r>
            <a:r>
              <a:rPr lang="en-US" dirty="0" smtClean="0"/>
              <a:t> padre </a:t>
            </a:r>
            <a:r>
              <a:rPr lang="en-US" dirty="0" err="1" smtClean="0"/>
              <a:t>si</a:t>
            </a:r>
            <a:r>
              <a:rPr lang="en-US" dirty="0" smtClean="0"/>
              <a:t> podia </a:t>
            </a:r>
            <a:r>
              <a:rPr lang="en-US" dirty="0" err="1" smtClean="0"/>
              <a:t>llevar</a:t>
            </a:r>
            <a:r>
              <a:rPr lang="en-US" dirty="0" smtClean="0"/>
              <a:t> a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hija</a:t>
            </a:r>
            <a:r>
              <a:rPr lang="en-US" dirty="0" smtClean="0"/>
              <a:t> a </a:t>
            </a:r>
            <a:r>
              <a:rPr lang="en-US" dirty="0" err="1" smtClean="0"/>
              <a:t>cenar</a:t>
            </a:r>
            <a:r>
              <a:rPr lang="en-US" dirty="0" smtClean="0"/>
              <a:t>. </a:t>
            </a:r>
            <a:r>
              <a:rPr lang="en-US" dirty="0" err="1" smtClean="0"/>
              <a:t>Supongo</a:t>
            </a:r>
            <a:r>
              <a:rPr lang="en-US" dirty="0" smtClean="0"/>
              <a:t> que la </a:t>
            </a:r>
            <a:r>
              <a:rPr lang="en-US" dirty="0" err="1" smtClean="0"/>
              <a:t>suerte</a:t>
            </a:r>
            <a:r>
              <a:rPr lang="en-US" dirty="0" smtClean="0"/>
              <a:t> </a:t>
            </a:r>
            <a:r>
              <a:rPr lang="en-US" dirty="0" err="1" smtClean="0"/>
              <a:t>estaba</a:t>
            </a:r>
            <a:r>
              <a:rPr lang="en-US" dirty="0" smtClean="0"/>
              <a:t> de mi </a:t>
            </a:r>
            <a:r>
              <a:rPr lang="en-US" dirty="0" err="1" smtClean="0"/>
              <a:t>lado</a:t>
            </a:r>
            <a:r>
              <a:rPr lang="en-US" dirty="0" smtClean="0"/>
              <a:t> </a:t>
            </a:r>
            <a:r>
              <a:rPr lang="en-US" dirty="0" err="1" smtClean="0"/>
              <a:t>desde</a:t>
            </a:r>
            <a:r>
              <a:rPr lang="en-US" dirty="0" smtClean="0"/>
              <a:t> que </a:t>
            </a:r>
            <a:r>
              <a:rPr lang="en-US" dirty="0" err="1" smtClean="0"/>
              <a:t>obtuve</a:t>
            </a:r>
            <a:r>
              <a:rPr lang="en-US" dirty="0" smtClean="0"/>
              <a:t> el </a:t>
            </a:r>
            <a:r>
              <a:rPr lang="en-US" dirty="0" err="1" smtClean="0"/>
              <a:t>permiso</a:t>
            </a:r>
            <a:r>
              <a:rPr lang="en-US" dirty="0" smtClean="0"/>
              <a:t> para </a:t>
            </a:r>
            <a:r>
              <a:rPr lang="en-US" dirty="0" err="1" smtClean="0"/>
              <a:t>sacarla</a:t>
            </a:r>
            <a:r>
              <a:rPr lang="en-US" dirty="0" smtClean="0"/>
              <a:t>. Le </a:t>
            </a:r>
            <a:r>
              <a:rPr lang="en-US" dirty="0" err="1" smtClean="0"/>
              <a:t>prometi</a:t>
            </a:r>
            <a:r>
              <a:rPr lang="en-US" dirty="0" smtClean="0"/>
              <a:t> que no </a:t>
            </a:r>
            <a:r>
              <a:rPr lang="en-US" dirty="0" err="1" smtClean="0"/>
              <a:t>llegaria</a:t>
            </a:r>
            <a:r>
              <a:rPr lang="en-US" dirty="0" smtClean="0"/>
              <a:t> </a:t>
            </a:r>
            <a:r>
              <a:rPr lang="en-US" dirty="0" err="1" smtClean="0"/>
              <a:t>tarde</a:t>
            </a:r>
            <a:r>
              <a:rPr lang="en-US" dirty="0" smtClean="0"/>
              <a:t> y la </a:t>
            </a:r>
            <a:r>
              <a:rPr lang="en-US" dirty="0" err="1" smtClean="0"/>
              <a:t>recogeria</a:t>
            </a:r>
            <a:r>
              <a:rPr lang="en-US" dirty="0" smtClean="0"/>
              <a:t> a las que </a:t>
            </a:r>
            <a:r>
              <a:rPr lang="en-US" dirty="0" err="1" smtClean="0"/>
              <a:t>nuestras</a:t>
            </a:r>
            <a:r>
              <a:rPr lang="en-US" dirty="0" smtClean="0"/>
              <a:t> </a:t>
            </a:r>
            <a:r>
              <a:rPr lang="en-US" dirty="0" err="1" smtClean="0"/>
              <a:t>reservas</a:t>
            </a:r>
            <a:r>
              <a:rPr lang="en-US" dirty="0" smtClean="0"/>
              <a:t> </a:t>
            </a:r>
            <a:r>
              <a:rPr lang="en-US" dirty="0" err="1" smtClean="0"/>
              <a:t>eran</a:t>
            </a:r>
            <a:r>
              <a:rPr lang="en-US" dirty="0" smtClean="0"/>
              <a:t> a la 8 de la </a:t>
            </a:r>
            <a:r>
              <a:rPr lang="en-US" dirty="0" err="1" smtClean="0"/>
              <a:t>tarde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896916"/>
      </p:ext>
    </p:extLst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siguiente</a:t>
            </a:r>
            <a:r>
              <a:rPr lang="en-US" dirty="0" smtClean="0"/>
              <a:t> </a:t>
            </a:r>
            <a:r>
              <a:rPr lang="en-US" dirty="0" err="1" smtClean="0"/>
              <a:t>fue</a:t>
            </a:r>
            <a:r>
              <a:rPr lang="en-US" dirty="0" smtClean="0"/>
              <a:t> el 27 de </a:t>
            </a:r>
            <a:r>
              <a:rPr lang="en-US" dirty="0" err="1" smtClean="0"/>
              <a:t>octubre</a:t>
            </a:r>
            <a:r>
              <a:rPr lang="en-US" dirty="0" smtClean="0"/>
              <a:t>. </a:t>
            </a:r>
            <a:r>
              <a:rPr lang="en-US" dirty="0" err="1" smtClean="0"/>
              <a:t>Estaba</a:t>
            </a:r>
            <a:r>
              <a:rPr lang="en-US" dirty="0" smtClean="0"/>
              <a:t> tan </a:t>
            </a:r>
            <a:r>
              <a:rPr lang="en-US" dirty="0" err="1" smtClean="0"/>
              <a:t>nerviosa</a:t>
            </a:r>
            <a:r>
              <a:rPr lang="en-US" dirty="0" smtClean="0"/>
              <a:t> que </a:t>
            </a:r>
            <a:r>
              <a:rPr lang="en-US" dirty="0" err="1" smtClean="0"/>
              <a:t>segui</a:t>
            </a:r>
            <a:r>
              <a:rPr lang="en-US" dirty="0" smtClean="0"/>
              <a:t> </a:t>
            </a:r>
            <a:r>
              <a:rPr lang="en-US" dirty="0" err="1" smtClean="0"/>
              <a:t>llamando</a:t>
            </a:r>
            <a:r>
              <a:rPr lang="en-US" dirty="0" smtClean="0"/>
              <a:t> al restaurant para </a:t>
            </a:r>
            <a:r>
              <a:rPr lang="en-US" dirty="0" err="1" smtClean="0"/>
              <a:t>asegurarme</a:t>
            </a:r>
            <a:r>
              <a:rPr lang="en-US" dirty="0" smtClean="0"/>
              <a:t> de que </a:t>
            </a:r>
            <a:r>
              <a:rPr lang="en-US" dirty="0" err="1" smtClean="0"/>
              <a:t>nuestras</a:t>
            </a:r>
            <a:r>
              <a:rPr lang="en-US" dirty="0" smtClean="0"/>
              <a:t> </a:t>
            </a:r>
            <a:r>
              <a:rPr lang="en-US" dirty="0" err="1" smtClean="0"/>
              <a:t>reservas</a:t>
            </a:r>
            <a:r>
              <a:rPr lang="en-US" dirty="0" smtClean="0"/>
              <a:t> </a:t>
            </a:r>
            <a:r>
              <a:rPr lang="en-US" dirty="0" err="1" smtClean="0"/>
              <a:t>aun</a:t>
            </a:r>
            <a:r>
              <a:rPr lang="en-US" dirty="0" smtClean="0"/>
              <a:t> </a:t>
            </a:r>
            <a:r>
              <a:rPr lang="en-US" dirty="0" err="1" smtClean="0"/>
              <a:t>estaban</a:t>
            </a:r>
            <a:r>
              <a:rPr lang="en-US" dirty="0" smtClean="0"/>
              <a:t> </a:t>
            </a:r>
            <a:r>
              <a:rPr lang="en-US" dirty="0" err="1" smtClean="0"/>
              <a:t>vigentes</a:t>
            </a:r>
            <a:r>
              <a:rPr lang="en-US" dirty="0" smtClean="0"/>
              <a:t>. </a:t>
            </a:r>
            <a:r>
              <a:rPr lang="en-US" dirty="0" err="1" smtClean="0"/>
              <a:t>Llegue</a:t>
            </a:r>
            <a:r>
              <a:rPr lang="en-US" dirty="0" smtClean="0"/>
              <a:t> a la casa de Lisa a las 6:30 de la </a:t>
            </a:r>
            <a:r>
              <a:rPr lang="en-US" dirty="0" err="1" smtClean="0"/>
              <a:t>tarde</a:t>
            </a:r>
            <a:r>
              <a:rPr lang="en-US" dirty="0" smtClean="0"/>
              <a:t> </a:t>
            </a:r>
            <a:r>
              <a:rPr lang="en-US" dirty="0" err="1" smtClean="0"/>
              <a:t>ya</a:t>
            </a:r>
            <a:r>
              <a:rPr lang="en-US" dirty="0" smtClean="0"/>
              <a:t> que se </a:t>
            </a:r>
            <a:r>
              <a:rPr lang="en-US" dirty="0" err="1" smtClean="0"/>
              <a:t>sabe</a:t>
            </a:r>
            <a:r>
              <a:rPr lang="en-US" dirty="0" smtClean="0"/>
              <a:t> que las </a:t>
            </a:r>
            <a:r>
              <a:rPr lang="en-US" dirty="0" err="1" smtClean="0"/>
              <a:t>damas</a:t>
            </a:r>
            <a:r>
              <a:rPr lang="en-US" dirty="0" smtClean="0"/>
              <a:t> se </a:t>
            </a:r>
            <a:r>
              <a:rPr lang="en-US" dirty="0" err="1" smtClean="0"/>
              <a:t>toman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tiempo</a:t>
            </a:r>
            <a:r>
              <a:rPr lang="en-US" dirty="0" smtClean="0"/>
              <a:t> para </a:t>
            </a:r>
            <a:r>
              <a:rPr lang="en-US" dirty="0" err="1" smtClean="0"/>
              <a:t>vestirse</a:t>
            </a:r>
            <a:r>
              <a:rPr lang="en-US" dirty="0" smtClean="0"/>
              <a:t> para </a:t>
            </a:r>
            <a:r>
              <a:rPr lang="en-US" dirty="0" err="1" smtClean="0"/>
              <a:t>una</a:t>
            </a:r>
            <a:r>
              <a:rPr lang="en-US" dirty="0" smtClean="0"/>
              <a:t> occasion </a:t>
            </a:r>
            <a:r>
              <a:rPr lang="en-US" dirty="0" err="1" smtClean="0"/>
              <a:t>aunque</a:t>
            </a:r>
            <a:r>
              <a:rPr lang="en-US" dirty="0" smtClean="0"/>
              <a:t> </a:t>
            </a:r>
            <a:r>
              <a:rPr lang="en-US" dirty="0" err="1" smtClean="0"/>
              <a:t>ya</a:t>
            </a:r>
            <a:r>
              <a:rPr lang="en-US" dirty="0" smtClean="0"/>
              <a:t> le </a:t>
            </a:r>
            <a:r>
              <a:rPr lang="en-US" dirty="0" err="1" smtClean="0"/>
              <a:t>habia</a:t>
            </a:r>
            <a:r>
              <a:rPr lang="en-US" dirty="0" smtClean="0"/>
              <a:t> </a:t>
            </a:r>
            <a:r>
              <a:rPr lang="en-US" dirty="0" err="1" smtClean="0"/>
              <a:t>dicho</a:t>
            </a:r>
            <a:r>
              <a:rPr lang="en-US" dirty="0" smtClean="0"/>
              <a:t> que era solo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 y no </a:t>
            </a:r>
            <a:r>
              <a:rPr lang="en-US" dirty="0" err="1" smtClean="0"/>
              <a:t>una</a:t>
            </a:r>
            <a:r>
              <a:rPr lang="en-US" dirty="0" smtClean="0"/>
              <a:t> occasion especial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765641"/>
      </p:ext>
    </p:extLst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me </a:t>
            </a:r>
            <a:r>
              <a:rPr lang="en-US" dirty="0" err="1" smtClean="0"/>
              <a:t>malinterpretes</a:t>
            </a:r>
            <a:r>
              <a:rPr lang="en-US" dirty="0" smtClean="0"/>
              <a:t> </a:t>
            </a:r>
            <a:r>
              <a:rPr lang="en-US" dirty="0" err="1" smtClean="0"/>
              <a:t>practicamente</a:t>
            </a:r>
            <a:r>
              <a:rPr lang="en-US" dirty="0" smtClean="0"/>
              <a:t> era el </a:t>
            </a:r>
            <a:r>
              <a:rPr lang="en-US" dirty="0" err="1" smtClean="0"/>
              <a:t>novio</a:t>
            </a:r>
            <a:r>
              <a:rPr lang="en-US" dirty="0" smtClean="0"/>
              <a:t> </a:t>
            </a:r>
            <a:r>
              <a:rPr lang="en-US" dirty="0" err="1" smtClean="0"/>
              <a:t>perfecto,no</a:t>
            </a:r>
            <a:r>
              <a:rPr lang="en-US" dirty="0" smtClean="0"/>
              <a:t> </a:t>
            </a:r>
            <a:r>
              <a:rPr lang="en-US" dirty="0" err="1" smtClean="0"/>
              <a:t>fumaba</a:t>
            </a:r>
            <a:r>
              <a:rPr lang="en-US" dirty="0" smtClean="0"/>
              <a:t> 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bebia</a:t>
            </a:r>
            <a:r>
              <a:rPr lang="en-US" dirty="0" smtClean="0"/>
              <a:t>, </a:t>
            </a:r>
            <a:r>
              <a:rPr lang="en-US" dirty="0" err="1" smtClean="0"/>
              <a:t>pero</a:t>
            </a:r>
            <a:r>
              <a:rPr lang="en-US" dirty="0" smtClean="0"/>
              <a:t> </a:t>
            </a:r>
            <a:r>
              <a:rPr lang="en-US" dirty="0" err="1" smtClean="0"/>
              <a:t>sabes</a:t>
            </a:r>
            <a:r>
              <a:rPr lang="en-US" dirty="0" smtClean="0"/>
              <a:t> que el </a:t>
            </a:r>
            <a:r>
              <a:rPr lang="en-US" dirty="0" err="1" smtClean="0"/>
              <a:t>amor</a:t>
            </a:r>
            <a:r>
              <a:rPr lang="en-US" dirty="0" smtClean="0"/>
              <a:t> de un padre </a:t>
            </a:r>
            <a:r>
              <a:rPr lang="en-US" dirty="0" err="1" smtClean="0"/>
              <a:t>hacia</a:t>
            </a:r>
            <a:r>
              <a:rPr lang="en-US" dirty="0" smtClean="0"/>
              <a:t> a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hijas</a:t>
            </a:r>
            <a:r>
              <a:rPr lang="en-US" dirty="0" smtClean="0"/>
              <a:t> </a:t>
            </a:r>
            <a:r>
              <a:rPr lang="en-US" dirty="0" err="1" smtClean="0"/>
              <a:t>siempre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fuerte.me </a:t>
            </a:r>
            <a:r>
              <a:rPr lang="en-US" dirty="0" err="1" smtClean="0"/>
              <a:t>dijo</a:t>
            </a:r>
            <a:r>
              <a:rPr lang="en-US" dirty="0" smtClean="0"/>
              <a:t> que no </a:t>
            </a:r>
            <a:r>
              <a:rPr lang="en-US" dirty="0" err="1" smtClean="0"/>
              <a:t>tardara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llevar</a:t>
            </a:r>
            <a:r>
              <a:rPr lang="en-US" dirty="0" smtClean="0"/>
              <a:t> a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chica</a:t>
            </a:r>
            <a:r>
              <a:rPr lang="en-US" dirty="0" smtClean="0"/>
              <a:t> a casa, </a:t>
            </a:r>
            <a:r>
              <a:rPr lang="en-US" dirty="0" err="1" smtClean="0"/>
              <a:t>nadie</a:t>
            </a:r>
            <a:r>
              <a:rPr lang="en-US" dirty="0" smtClean="0"/>
              <a:t> me </a:t>
            </a:r>
            <a:r>
              <a:rPr lang="en-US" dirty="0" err="1" smtClean="0"/>
              <a:t>habria</a:t>
            </a:r>
            <a:r>
              <a:rPr lang="en-US" dirty="0" smtClean="0"/>
              <a:t> </a:t>
            </a:r>
            <a:r>
              <a:rPr lang="en-US" dirty="0" err="1" smtClean="0"/>
              <a:t>echado</a:t>
            </a:r>
            <a:r>
              <a:rPr lang="en-US" dirty="0" smtClean="0"/>
              <a:t> la culpa </a:t>
            </a:r>
            <a:r>
              <a:rPr lang="en-US" dirty="0" err="1" smtClean="0"/>
              <a:t>cuando</a:t>
            </a:r>
            <a:r>
              <a:rPr lang="en-US" dirty="0" smtClean="0"/>
              <a:t> vi a Lisa </a:t>
            </a:r>
            <a:r>
              <a:rPr lang="en-US" dirty="0" err="1" smtClean="0"/>
              <a:t>bajar</a:t>
            </a:r>
            <a:r>
              <a:rPr lang="en-US" dirty="0" smtClean="0"/>
              <a:t> las </a:t>
            </a:r>
            <a:r>
              <a:rPr lang="en-US" dirty="0" err="1" smtClean="0"/>
              <a:t>escaleras</a:t>
            </a:r>
            <a:r>
              <a:rPr lang="en-US" dirty="0" smtClean="0"/>
              <a:t> con un </a:t>
            </a:r>
            <a:r>
              <a:rPr lang="en-US" dirty="0" err="1" smtClean="0"/>
              <a:t>aspecto</a:t>
            </a:r>
            <a:r>
              <a:rPr lang="en-US" dirty="0" smtClean="0"/>
              <a:t> tan </a:t>
            </a:r>
            <a:r>
              <a:rPr lang="en-US" dirty="0" err="1" smtClean="0"/>
              <a:t>hermoso</a:t>
            </a:r>
            <a:r>
              <a:rPr lang="en-US" dirty="0" smtClean="0"/>
              <a:t> que </a:t>
            </a:r>
            <a:r>
              <a:rPr lang="en-US" dirty="0" err="1" smtClean="0"/>
              <a:t>deje</a:t>
            </a:r>
            <a:r>
              <a:rPr lang="en-US" dirty="0" smtClean="0"/>
              <a:t> </a:t>
            </a:r>
            <a:r>
              <a:rPr lang="en-US" dirty="0" err="1" smtClean="0"/>
              <a:t>escapar</a:t>
            </a:r>
            <a:r>
              <a:rPr lang="en-US" dirty="0" smtClean="0"/>
              <a:t> a </a:t>
            </a:r>
            <a:r>
              <a:rPr lang="en-US" dirty="0" err="1" smtClean="0"/>
              <a:t>suspiro</a:t>
            </a:r>
            <a:r>
              <a:rPr lang="en-US" dirty="0" smtClean="0"/>
              <a:t> y un  </a:t>
            </a:r>
            <a:r>
              <a:rPr lang="en-US" dirty="0" err="1" smtClean="0"/>
              <a:t>suspiro</a:t>
            </a:r>
            <a:r>
              <a:rPr lang="en-US" dirty="0" smtClean="0"/>
              <a:t> que 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siquiera</a:t>
            </a:r>
            <a:r>
              <a:rPr lang="en-US" dirty="0" smtClean="0"/>
              <a:t> </a:t>
            </a:r>
            <a:r>
              <a:rPr lang="en-US" dirty="0" err="1" smtClean="0"/>
              <a:t>sabia</a:t>
            </a:r>
            <a:r>
              <a:rPr lang="en-US" dirty="0" smtClean="0"/>
              <a:t> que </a:t>
            </a:r>
            <a:r>
              <a:rPr lang="en-US" dirty="0" err="1" smtClean="0"/>
              <a:t>estaba</a:t>
            </a:r>
            <a:r>
              <a:rPr lang="en-US" dirty="0" smtClean="0"/>
              <a:t> </a:t>
            </a:r>
            <a:r>
              <a:rPr lang="en-US" dirty="0" err="1" smtClean="0"/>
              <a:t>conteniendo</a:t>
            </a:r>
            <a:r>
              <a:rPr lang="en-US" dirty="0" smtClean="0"/>
              <a:t>. Se </a:t>
            </a:r>
            <a:r>
              <a:rPr lang="en-US" dirty="0" err="1" smtClean="0"/>
              <a:t>despidio</a:t>
            </a:r>
            <a:r>
              <a:rPr lang="en-US" dirty="0" smtClean="0"/>
              <a:t> de </a:t>
            </a:r>
            <a:r>
              <a:rPr lang="en-US" dirty="0" err="1" smtClean="0"/>
              <a:t>su</a:t>
            </a:r>
            <a:r>
              <a:rPr lang="en-US" dirty="0" smtClean="0"/>
              <a:t> padre y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fuimos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956794"/>
      </p:ext>
    </p:extLst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 </a:t>
            </a:r>
            <a:r>
              <a:rPr lang="en-US" dirty="0" err="1" smtClean="0"/>
              <a:t>llegar</a:t>
            </a:r>
            <a:r>
              <a:rPr lang="en-US" dirty="0" smtClean="0"/>
              <a:t> el hombre de la </a:t>
            </a:r>
            <a:r>
              <a:rPr lang="en-US" dirty="0" err="1" smtClean="0"/>
              <a:t>puerta</a:t>
            </a:r>
            <a:r>
              <a:rPr lang="en-US" dirty="0" smtClean="0"/>
              <a:t> </a:t>
            </a:r>
            <a:r>
              <a:rPr lang="en-US" dirty="0" err="1" smtClean="0"/>
              <a:t>saco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abrigos</a:t>
            </a:r>
            <a:r>
              <a:rPr lang="en-US" dirty="0" smtClean="0"/>
              <a:t> y un </a:t>
            </a:r>
            <a:r>
              <a:rPr lang="en-US" dirty="0" err="1" smtClean="0"/>
              <a:t>camareronos</a:t>
            </a:r>
            <a:r>
              <a:rPr lang="en-US" dirty="0" smtClean="0"/>
              <a:t> </a:t>
            </a:r>
            <a:r>
              <a:rPr lang="en-US" dirty="0" err="1" smtClean="0"/>
              <a:t>llevo</a:t>
            </a:r>
            <a:r>
              <a:rPr lang="en-US" dirty="0" smtClean="0"/>
              <a:t> a </a:t>
            </a:r>
            <a:r>
              <a:rPr lang="en-US" dirty="0" err="1" smtClean="0"/>
              <a:t>nuestros</a:t>
            </a:r>
            <a:r>
              <a:rPr lang="en-US" dirty="0" smtClean="0"/>
              <a:t> </a:t>
            </a:r>
            <a:r>
              <a:rPr lang="en-US" dirty="0" err="1" smtClean="0"/>
              <a:t>asientos</a:t>
            </a:r>
            <a:r>
              <a:rPr lang="en-US" dirty="0" smtClean="0"/>
              <a:t> </a:t>
            </a:r>
            <a:r>
              <a:rPr lang="en-US" dirty="0" err="1" smtClean="0"/>
              <a:t>reservados</a:t>
            </a:r>
            <a:r>
              <a:rPr lang="en-US" dirty="0" smtClean="0"/>
              <a:t>. Lisa no </a:t>
            </a:r>
            <a:r>
              <a:rPr lang="en-US" dirty="0" err="1" smtClean="0"/>
              <a:t>pudo</a:t>
            </a:r>
            <a:r>
              <a:rPr lang="en-US" dirty="0" smtClean="0"/>
              <a:t> </a:t>
            </a:r>
            <a:r>
              <a:rPr lang="en-US" dirty="0" err="1" smtClean="0"/>
              <a:t>dejar</a:t>
            </a:r>
            <a:r>
              <a:rPr lang="en-US" dirty="0" smtClean="0"/>
              <a:t> de </a:t>
            </a:r>
            <a:r>
              <a:rPr lang="en-US" dirty="0" err="1" smtClean="0"/>
              <a:t>decircuan</a:t>
            </a:r>
            <a:r>
              <a:rPr lang="en-US" dirty="0" smtClean="0"/>
              <a:t> </a:t>
            </a:r>
            <a:r>
              <a:rPr lang="en-US" dirty="0" err="1" smtClean="0"/>
              <a:t>hermoso</a:t>
            </a:r>
            <a:r>
              <a:rPr lang="en-US" dirty="0" smtClean="0"/>
              <a:t> era el </a:t>
            </a:r>
            <a:r>
              <a:rPr lang="en-US" dirty="0" err="1" smtClean="0"/>
              <a:t>lugar</a:t>
            </a:r>
            <a:r>
              <a:rPr lang="en-US" dirty="0" smtClean="0"/>
              <a:t> y </a:t>
            </a:r>
            <a:r>
              <a:rPr lang="en-US" dirty="0" err="1" smtClean="0"/>
              <a:t>cuan</a:t>
            </a:r>
            <a:r>
              <a:rPr lang="en-US" dirty="0" smtClean="0"/>
              <a:t> Buena era la comida. </a:t>
            </a:r>
            <a:r>
              <a:rPr lang="en-US" dirty="0" err="1" smtClean="0"/>
              <a:t>Llegamos</a:t>
            </a:r>
            <a:r>
              <a:rPr lang="en-US" dirty="0" smtClean="0"/>
              <a:t> a </a:t>
            </a:r>
            <a:r>
              <a:rPr lang="en-US" dirty="0" err="1" smtClean="0"/>
              <a:t>nuestros</a:t>
            </a:r>
            <a:r>
              <a:rPr lang="en-US" dirty="0" smtClean="0"/>
              <a:t> </a:t>
            </a:r>
            <a:r>
              <a:rPr lang="en-US" dirty="0" err="1" smtClean="0"/>
              <a:t>asientos</a:t>
            </a:r>
            <a:r>
              <a:rPr lang="en-US" dirty="0" smtClean="0"/>
              <a:t> y tan pronto </a:t>
            </a:r>
            <a:r>
              <a:rPr lang="en-US" dirty="0" err="1" smtClean="0"/>
              <a:t>como</a:t>
            </a:r>
            <a:r>
              <a:rPr lang="en-US" dirty="0" smtClean="0"/>
              <a:t> Lisa se </a:t>
            </a:r>
            <a:r>
              <a:rPr lang="en-US" dirty="0" err="1" smtClean="0"/>
              <a:t>sentocomodamente</a:t>
            </a:r>
            <a:r>
              <a:rPr lang="en-US" dirty="0" smtClean="0"/>
              <a:t> </a:t>
            </a:r>
            <a:r>
              <a:rPr lang="en-US" dirty="0" err="1" smtClean="0"/>
              <a:t>tome,mi</a:t>
            </a:r>
            <a:r>
              <a:rPr lang="en-US" dirty="0" smtClean="0"/>
              <a:t> </a:t>
            </a:r>
            <a:r>
              <a:rPr lang="en-US" dirty="0" err="1" smtClean="0"/>
              <a:t>asiento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730716"/>
      </p:ext>
    </p:extLst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Envie</a:t>
            </a:r>
            <a:r>
              <a:rPr lang="en-US" dirty="0" smtClean="0"/>
              <a:t> la </a:t>
            </a:r>
            <a:r>
              <a:rPr lang="en-US" dirty="0" err="1" smtClean="0"/>
              <a:t>espera</a:t>
            </a:r>
            <a:r>
              <a:rPr lang="en-US" dirty="0" smtClean="0"/>
              <a:t> para que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trajera</a:t>
            </a:r>
            <a:r>
              <a:rPr lang="en-US" dirty="0" smtClean="0"/>
              <a:t> vino y el menu. </a:t>
            </a:r>
            <a:r>
              <a:rPr lang="en-US" dirty="0" err="1" smtClean="0"/>
              <a:t>Regreso</a:t>
            </a:r>
            <a:r>
              <a:rPr lang="en-US" dirty="0" smtClean="0"/>
              <a:t> con el vino y el menu y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dejo</a:t>
            </a:r>
            <a:r>
              <a:rPr lang="en-US" dirty="0" smtClean="0"/>
              <a:t> para </a:t>
            </a:r>
            <a:r>
              <a:rPr lang="en-US" dirty="0" err="1" smtClean="0"/>
              <a:t>tomar</a:t>
            </a:r>
            <a:r>
              <a:rPr lang="en-US" dirty="0" smtClean="0"/>
              <a:t> </a:t>
            </a:r>
            <a:r>
              <a:rPr lang="en-US" dirty="0" err="1" smtClean="0"/>
              <a:t>nuestra</a:t>
            </a:r>
            <a:r>
              <a:rPr lang="en-US" dirty="0" smtClean="0"/>
              <a:t> decision. Lisa </a:t>
            </a:r>
            <a:r>
              <a:rPr lang="en-US" dirty="0" err="1" smtClean="0"/>
              <a:t>siempre</a:t>
            </a:r>
            <a:r>
              <a:rPr lang="en-US" dirty="0" smtClean="0"/>
              <a:t> ha </a:t>
            </a:r>
            <a:r>
              <a:rPr lang="en-US" dirty="0" err="1" smtClean="0"/>
              <a:t>sido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fanatica</a:t>
            </a:r>
            <a:r>
              <a:rPr lang="en-US" dirty="0" smtClean="0"/>
              <a:t> de la Buena comida. El </a:t>
            </a:r>
            <a:r>
              <a:rPr lang="en-US" dirty="0" err="1" smtClean="0"/>
              <a:t>camarero</a:t>
            </a:r>
            <a:r>
              <a:rPr lang="en-US" dirty="0" smtClean="0"/>
              <a:t> </a:t>
            </a:r>
            <a:r>
              <a:rPr lang="en-US" dirty="0" err="1" smtClean="0"/>
              <a:t>regreso</a:t>
            </a:r>
            <a:r>
              <a:rPr lang="en-US" dirty="0" smtClean="0"/>
              <a:t> para </a:t>
            </a:r>
            <a:r>
              <a:rPr lang="en-US" dirty="0" err="1" smtClean="0"/>
              <a:t>tomar</a:t>
            </a:r>
            <a:r>
              <a:rPr lang="en-US" dirty="0" smtClean="0"/>
              <a:t> </a:t>
            </a:r>
            <a:r>
              <a:rPr lang="en-US" dirty="0" err="1" smtClean="0"/>
              <a:t>nuestro</a:t>
            </a:r>
            <a:r>
              <a:rPr lang="en-US" dirty="0" smtClean="0"/>
              <a:t> </a:t>
            </a:r>
            <a:r>
              <a:rPr lang="en-US" dirty="0" err="1" smtClean="0"/>
              <a:t>pedido,pedimos</a:t>
            </a:r>
            <a:r>
              <a:rPr lang="en-US" dirty="0" smtClean="0"/>
              <a:t> Godzilla roll tempura de </a:t>
            </a:r>
            <a:r>
              <a:rPr lang="en-US" dirty="0" err="1" smtClean="0"/>
              <a:t>camaron,cangrejo,queso</a:t>
            </a:r>
            <a:r>
              <a:rPr lang="en-US" dirty="0" smtClean="0"/>
              <a:t> </a:t>
            </a:r>
            <a:r>
              <a:rPr lang="en-US" dirty="0" err="1" smtClean="0"/>
              <a:t>crema,esparragos</a:t>
            </a:r>
            <a:r>
              <a:rPr lang="en-US" dirty="0" smtClean="0"/>
              <a:t> con </a:t>
            </a:r>
            <a:r>
              <a:rPr lang="en-US" dirty="0" err="1" smtClean="0"/>
              <a:t>aguacate,jalapeno,aniol,atomico</a:t>
            </a:r>
            <a:r>
              <a:rPr lang="en-US" dirty="0" smtClean="0"/>
              <a:t>, </a:t>
            </a:r>
            <a:r>
              <a:rPr lang="en-US" dirty="0" err="1" smtClean="0"/>
              <a:t>alioli</a:t>
            </a:r>
            <a:r>
              <a:rPr lang="en-US" dirty="0" smtClean="0"/>
              <a:t> y salsa de </a:t>
            </a:r>
            <a:r>
              <a:rPr lang="en-US" dirty="0" err="1" smtClean="0"/>
              <a:t>anguila</a:t>
            </a:r>
            <a:r>
              <a:rPr lang="en-US" dirty="0" smtClean="0"/>
              <a:t> y la comida era </a:t>
            </a:r>
            <a:r>
              <a:rPr lang="en-US" dirty="0" err="1" smtClean="0"/>
              <a:t>increible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177922"/>
      </p:ext>
    </p:extLst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Tuvimos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pequena</a:t>
            </a:r>
            <a:r>
              <a:rPr lang="en-US" dirty="0" smtClean="0"/>
              <a:t> </a:t>
            </a:r>
            <a:r>
              <a:rPr lang="en-US" dirty="0" err="1" smtClean="0"/>
              <a:t>charla</a:t>
            </a:r>
            <a:r>
              <a:rPr lang="en-US" dirty="0" smtClean="0"/>
              <a:t> antes de que </a:t>
            </a:r>
            <a:r>
              <a:rPr lang="en-US" dirty="0" err="1" smtClean="0"/>
              <a:t>trajeran</a:t>
            </a:r>
            <a:r>
              <a:rPr lang="en-US" dirty="0" smtClean="0"/>
              <a:t> la comida </a:t>
            </a:r>
            <a:r>
              <a:rPr lang="en-US" dirty="0" err="1" smtClean="0"/>
              <a:t>mientras</a:t>
            </a:r>
            <a:r>
              <a:rPr lang="en-US" dirty="0" smtClean="0"/>
              <a:t> </a:t>
            </a:r>
            <a:r>
              <a:rPr lang="en-US" dirty="0" err="1" smtClean="0"/>
              <a:t>comiamos</a:t>
            </a:r>
            <a:r>
              <a:rPr lang="en-US" dirty="0" smtClean="0"/>
              <a:t> y </a:t>
            </a:r>
            <a:r>
              <a:rPr lang="en-US" dirty="0" err="1" smtClean="0"/>
              <a:t>tambien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 smtClean="0"/>
              <a:t>habiamos</a:t>
            </a:r>
            <a:r>
              <a:rPr lang="en-US" dirty="0" smtClean="0"/>
              <a:t> </a:t>
            </a:r>
            <a:r>
              <a:rPr lang="en-US" dirty="0" err="1" smtClean="0"/>
              <a:t>terminado</a:t>
            </a:r>
            <a:r>
              <a:rPr lang="en-US" dirty="0" smtClean="0"/>
              <a:t> de comer </a:t>
            </a:r>
            <a:r>
              <a:rPr lang="en-US" dirty="0" err="1" smtClean="0"/>
              <a:t>nuestra</a:t>
            </a:r>
            <a:r>
              <a:rPr lang="en-US" dirty="0" smtClean="0"/>
              <a:t> comida. El </a:t>
            </a:r>
            <a:r>
              <a:rPr lang="en-US" dirty="0" err="1" smtClean="0"/>
              <a:t>servicio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el restaurant era incredible y para Lisa tenia el major sushi. La </a:t>
            </a:r>
            <a:r>
              <a:rPr lang="en-US" dirty="0" err="1" smtClean="0"/>
              <a:t>cuenta</a:t>
            </a:r>
            <a:r>
              <a:rPr lang="en-US" dirty="0" smtClean="0"/>
              <a:t> </a:t>
            </a:r>
            <a:r>
              <a:rPr lang="en-US" dirty="0" err="1" smtClean="0"/>
              <a:t>fue</a:t>
            </a:r>
            <a:r>
              <a:rPr lang="en-US" dirty="0" smtClean="0"/>
              <a:t> de $ 10.95.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quedamos</a:t>
            </a:r>
            <a:r>
              <a:rPr lang="en-US" dirty="0" smtClean="0"/>
              <a:t> un </a:t>
            </a:r>
            <a:r>
              <a:rPr lang="en-US" dirty="0" err="1" smtClean="0"/>
              <a:t>poco</a:t>
            </a:r>
            <a:r>
              <a:rPr lang="en-US" dirty="0" smtClean="0"/>
              <a:t> mas </a:t>
            </a:r>
            <a:r>
              <a:rPr lang="en-US" dirty="0" err="1" smtClean="0"/>
              <a:t>tiempo</a:t>
            </a:r>
            <a:r>
              <a:rPr lang="en-US" dirty="0" smtClean="0"/>
              <a:t> hasta que </a:t>
            </a:r>
            <a:r>
              <a:rPr lang="en-US" dirty="0" err="1" smtClean="0"/>
              <a:t>estuvimos</a:t>
            </a:r>
            <a:r>
              <a:rPr lang="en-US" dirty="0" smtClean="0"/>
              <a:t> </a:t>
            </a:r>
            <a:r>
              <a:rPr lang="en-US" dirty="0" err="1" smtClean="0"/>
              <a:t>completamente</a:t>
            </a:r>
            <a:r>
              <a:rPr lang="en-US" dirty="0" smtClean="0"/>
              <a:t> </a:t>
            </a:r>
            <a:r>
              <a:rPr lang="en-US" dirty="0" err="1" smtClean="0"/>
              <a:t>satisfechos</a:t>
            </a:r>
            <a:r>
              <a:rPr lang="en-US" dirty="0" smtClean="0"/>
              <a:t> con el </a:t>
            </a:r>
            <a:r>
              <a:rPr lang="en-US" dirty="0" err="1" smtClean="0"/>
              <a:t>lugar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818048"/>
      </p:ext>
    </p:extLst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decir,Lisa</a:t>
            </a:r>
            <a:r>
              <a:rPr lang="en-US" dirty="0" smtClean="0"/>
              <a:t> </a:t>
            </a:r>
            <a:r>
              <a:rPr lang="en-US" dirty="0" err="1" smtClean="0"/>
              <a:t>estaba</a:t>
            </a:r>
            <a:r>
              <a:rPr lang="en-US" dirty="0" smtClean="0"/>
              <a:t> </a:t>
            </a:r>
            <a:r>
              <a:rPr lang="en-US" dirty="0" err="1" smtClean="0"/>
              <a:t>completamente</a:t>
            </a:r>
            <a:r>
              <a:rPr lang="en-US" dirty="0" smtClean="0"/>
              <a:t> </a:t>
            </a:r>
            <a:r>
              <a:rPr lang="en-US" dirty="0" err="1" smtClean="0"/>
              <a:t>satisfecha</a:t>
            </a:r>
            <a:r>
              <a:rPr lang="en-US" dirty="0" smtClean="0"/>
              <a:t> con </a:t>
            </a:r>
            <a:r>
              <a:rPr lang="en-US" dirty="0" err="1" smtClean="0"/>
              <a:t>mirar</a:t>
            </a:r>
            <a:r>
              <a:rPr lang="en-US" dirty="0" smtClean="0"/>
              <a:t> </a:t>
            </a:r>
            <a:r>
              <a:rPr lang="en-US" dirty="0" err="1" smtClean="0"/>
              <a:t>alrededor</a:t>
            </a:r>
            <a:r>
              <a:rPr lang="en-US" dirty="0" smtClean="0"/>
              <a:t> del </a:t>
            </a:r>
            <a:r>
              <a:rPr lang="en-US" dirty="0" err="1" smtClean="0"/>
              <a:t>lugar</a:t>
            </a:r>
            <a:r>
              <a:rPr lang="en-US" dirty="0" smtClean="0"/>
              <a:t> y </a:t>
            </a:r>
            <a:r>
              <a:rPr lang="en-US" dirty="0" err="1" smtClean="0"/>
              <a:t>disfrutar</a:t>
            </a:r>
            <a:r>
              <a:rPr lang="en-US" dirty="0" smtClean="0"/>
              <a:t> de la vista, </a:t>
            </a:r>
            <a:r>
              <a:rPr lang="en-US" dirty="0" err="1" smtClean="0"/>
              <a:t>ya</a:t>
            </a:r>
            <a:r>
              <a:rPr lang="en-US" dirty="0" smtClean="0"/>
              <a:t> que no </a:t>
            </a:r>
            <a:r>
              <a:rPr lang="en-US" dirty="0" err="1" smtClean="0"/>
              <a:t>queria</a:t>
            </a:r>
            <a:r>
              <a:rPr lang="en-US" dirty="0" smtClean="0"/>
              <a:t> </a:t>
            </a:r>
            <a:r>
              <a:rPr lang="en-US" dirty="0" err="1" smtClean="0"/>
              <a:t>meterme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problemas</a:t>
            </a:r>
            <a:r>
              <a:rPr lang="en-US" dirty="0" smtClean="0"/>
              <a:t> con </a:t>
            </a:r>
            <a:r>
              <a:rPr lang="en-US" dirty="0" err="1" smtClean="0"/>
              <a:t>su</a:t>
            </a:r>
            <a:r>
              <a:rPr lang="en-US" dirty="0" smtClean="0"/>
              <a:t> padre. Le </a:t>
            </a:r>
            <a:r>
              <a:rPr lang="en-US" dirty="0" err="1" smtClean="0"/>
              <a:t>pregunte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podiamos</a:t>
            </a:r>
            <a:r>
              <a:rPr lang="en-US" dirty="0" smtClean="0"/>
              <a:t> </a:t>
            </a:r>
            <a:r>
              <a:rPr lang="en-US" dirty="0" err="1" smtClean="0"/>
              <a:t>irnos</a:t>
            </a:r>
            <a:r>
              <a:rPr lang="en-US" dirty="0" smtClean="0"/>
              <a:t> para </a:t>
            </a:r>
            <a:r>
              <a:rPr lang="en-US" dirty="0" err="1" smtClean="0"/>
              <a:t>poder</a:t>
            </a:r>
            <a:r>
              <a:rPr lang="en-US" dirty="0" smtClean="0"/>
              <a:t> </a:t>
            </a:r>
            <a:r>
              <a:rPr lang="en-US" dirty="0" err="1" smtClean="0"/>
              <a:t>llevarla</a:t>
            </a:r>
            <a:r>
              <a:rPr lang="en-US" dirty="0" smtClean="0"/>
              <a:t> a casa. </a:t>
            </a:r>
            <a:r>
              <a:rPr lang="en-US" dirty="0" err="1" smtClean="0"/>
              <a:t>Despues</a:t>
            </a:r>
            <a:r>
              <a:rPr lang="en-US" dirty="0" smtClean="0"/>
              <a:t> de </a:t>
            </a:r>
            <a:r>
              <a:rPr lang="en-US" dirty="0" err="1" smtClean="0"/>
              <a:t>aproximadamente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hora </a:t>
            </a:r>
            <a:r>
              <a:rPr lang="en-US" dirty="0" err="1" smtClean="0"/>
              <a:t>estabamos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casa y le </a:t>
            </a:r>
            <a:r>
              <a:rPr lang="en-US" dirty="0" err="1" smtClean="0"/>
              <a:t>habia</a:t>
            </a:r>
            <a:r>
              <a:rPr lang="en-US" dirty="0" smtClean="0"/>
              <a:t> dado mi palabra a </a:t>
            </a:r>
            <a:r>
              <a:rPr lang="en-US" dirty="0" err="1" smtClean="0"/>
              <a:t>su</a:t>
            </a:r>
            <a:r>
              <a:rPr lang="en-US" dirty="0" smtClean="0"/>
              <a:t> padre de </a:t>
            </a:r>
            <a:r>
              <a:rPr lang="en-US" dirty="0" err="1" smtClean="0"/>
              <a:t>traer</a:t>
            </a:r>
            <a:r>
              <a:rPr lang="en-US" dirty="0" smtClean="0"/>
              <a:t> de </a:t>
            </a:r>
            <a:r>
              <a:rPr lang="en-US" dirty="0" err="1" smtClean="0"/>
              <a:t>vuelta</a:t>
            </a:r>
            <a:r>
              <a:rPr lang="en-US" dirty="0" smtClean="0"/>
              <a:t> a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hija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911703"/>
      </p:ext>
    </p:extLst>
  </p:cSld>
  <p:clrMapOvr>
    <a:masterClrMapping/>
  </p:clrMapOvr>
  <p:transition spd="med" advClick="0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Debo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 que </a:t>
            </a:r>
            <a:r>
              <a:rPr lang="en-US" dirty="0" err="1" smtClean="0"/>
              <a:t>fue</a:t>
            </a:r>
            <a:r>
              <a:rPr lang="en-US" dirty="0" smtClean="0"/>
              <a:t>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agradable</a:t>
            </a:r>
            <a:r>
              <a:rPr lang="en-US" dirty="0" smtClean="0"/>
              <a:t> que </a:t>
            </a:r>
            <a:r>
              <a:rPr lang="en-US" dirty="0" err="1" smtClean="0"/>
              <a:t>su</a:t>
            </a:r>
            <a:r>
              <a:rPr lang="en-US" dirty="0" smtClean="0"/>
              <a:t> padre me </a:t>
            </a:r>
            <a:r>
              <a:rPr lang="en-US" dirty="0" err="1" smtClean="0"/>
              <a:t>sonriera</a:t>
            </a:r>
            <a:r>
              <a:rPr lang="en-US" dirty="0" smtClean="0"/>
              <a:t>, </a:t>
            </a:r>
            <a:r>
              <a:rPr lang="en-US" dirty="0" err="1" smtClean="0"/>
              <a:t>ya</a:t>
            </a:r>
            <a:r>
              <a:rPr lang="en-US" dirty="0" smtClean="0"/>
              <a:t> que </a:t>
            </a:r>
            <a:r>
              <a:rPr lang="en-US" dirty="0" err="1" smtClean="0"/>
              <a:t>todo</a:t>
            </a:r>
            <a:r>
              <a:rPr lang="en-US" dirty="0" smtClean="0"/>
              <a:t> lo que Lisa </a:t>
            </a:r>
            <a:r>
              <a:rPr lang="en-US" dirty="0" err="1" smtClean="0"/>
              <a:t>estaba</a:t>
            </a:r>
            <a:r>
              <a:rPr lang="en-US" dirty="0" smtClean="0"/>
              <a:t> </a:t>
            </a:r>
            <a:r>
              <a:rPr lang="en-US" dirty="0" err="1" smtClean="0"/>
              <a:t>diciendo</a:t>
            </a:r>
            <a:r>
              <a:rPr lang="en-US" dirty="0" smtClean="0"/>
              <a:t> era lo </a:t>
            </a:r>
            <a:r>
              <a:rPr lang="en-US" dirty="0" err="1" smtClean="0"/>
              <a:t>hermoso</a:t>
            </a:r>
            <a:r>
              <a:rPr lang="en-US" dirty="0" smtClean="0"/>
              <a:t> que era el restaurant y lo incredible que era la comida. </a:t>
            </a:r>
            <a:r>
              <a:rPr lang="en-US" dirty="0" err="1" smtClean="0"/>
              <a:t>Deje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lugar</a:t>
            </a:r>
            <a:r>
              <a:rPr lang="en-US" dirty="0" smtClean="0"/>
              <a:t> </a:t>
            </a:r>
            <a:r>
              <a:rPr lang="en-US" dirty="0" err="1" smtClean="0"/>
              <a:t>bastante</a:t>
            </a:r>
            <a:r>
              <a:rPr lang="en-US" dirty="0" smtClean="0"/>
              <a:t> </a:t>
            </a:r>
            <a:r>
              <a:rPr lang="en-US" dirty="0" err="1" smtClean="0"/>
              <a:t>satisfecho</a:t>
            </a:r>
            <a:r>
              <a:rPr lang="en-US" dirty="0" smtClean="0"/>
              <a:t> con el </a:t>
            </a:r>
            <a:r>
              <a:rPr lang="en-US" dirty="0" err="1" smtClean="0"/>
              <a:t>buen</a:t>
            </a:r>
            <a:r>
              <a:rPr lang="en-US" dirty="0" smtClean="0"/>
              <a:t> </a:t>
            </a:r>
            <a:r>
              <a:rPr lang="en-US" dirty="0" err="1" smtClean="0"/>
              <a:t>trabajo</a:t>
            </a:r>
            <a:r>
              <a:rPr lang="en-US" dirty="0" smtClean="0"/>
              <a:t> que </a:t>
            </a:r>
            <a:r>
              <a:rPr lang="en-US" dirty="0" err="1" smtClean="0"/>
              <a:t>habia</a:t>
            </a:r>
            <a:r>
              <a:rPr lang="en-US" dirty="0" smtClean="0"/>
              <a:t> </a:t>
            </a:r>
            <a:r>
              <a:rPr lang="en-US" dirty="0" err="1" smtClean="0"/>
              <a:t>hecho</a:t>
            </a:r>
            <a:r>
              <a:rPr lang="en-US" dirty="0" smtClean="0"/>
              <a:t> y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tuviera</a:t>
            </a:r>
            <a:r>
              <a:rPr lang="en-US" dirty="0" smtClean="0"/>
              <a:t> que </a:t>
            </a:r>
            <a:r>
              <a:rPr lang="en-US" dirty="0" err="1" smtClean="0"/>
              <a:t>tomar</a:t>
            </a:r>
            <a:r>
              <a:rPr lang="en-US" dirty="0" smtClean="0"/>
              <a:t> </a:t>
            </a:r>
            <a:r>
              <a:rPr lang="en-US" dirty="0" err="1" smtClean="0"/>
              <a:t>todo</a:t>
            </a:r>
            <a:r>
              <a:rPr lang="en-US" dirty="0" smtClean="0"/>
              <a:t> el </a:t>
            </a:r>
            <a:r>
              <a:rPr lang="en-US" dirty="0" err="1" smtClean="0"/>
              <a:t>credito,estaria</a:t>
            </a:r>
            <a:r>
              <a:rPr lang="en-US" dirty="0" smtClean="0"/>
              <a:t> </a:t>
            </a:r>
            <a:r>
              <a:rPr lang="en-US" dirty="0" err="1" smtClean="0"/>
              <a:t>equivocado</a:t>
            </a:r>
            <a:r>
              <a:rPr lang="en-US" dirty="0" smtClean="0"/>
              <a:t> </a:t>
            </a:r>
            <a:r>
              <a:rPr lang="en-US" dirty="0" err="1" smtClean="0"/>
              <a:t>asi</a:t>
            </a:r>
            <a:r>
              <a:rPr lang="en-US" dirty="0" smtClean="0"/>
              <a:t> que </a:t>
            </a:r>
            <a:r>
              <a:rPr lang="en-US" dirty="0" err="1" smtClean="0"/>
              <a:t>basicamente</a:t>
            </a:r>
            <a:r>
              <a:rPr lang="en-US" dirty="0" smtClean="0"/>
              <a:t> </a:t>
            </a:r>
            <a:r>
              <a:rPr lang="en-US" dirty="0" err="1" smtClean="0"/>
              <a:t>todo</a:t>
            </a:r>
            <a:r>
              <a:rPr lang="en-US" dirty="0" smtClean="0"/>
              <a:t> </a:t>
            </a:r>
            <a:r>
              <a:rPr lang="en-US" dirty="0" err="1" smtClean="0"/>
              <a:t>fue</a:t>
            </a:r>
            <a:r>
              <a:rPr lang="en-US" dirty="0" smtClean="0"/>
              <a:t> gracias a la Buena comida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restaurante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731302"/>
      </p:ext>
    </p:extLst>
  </p:cSld>
  <p:clrMapOvr>
    <a:masterClrMapping/>
  </p:clrMapOvr>
  <p:transition spd="med" advClick="0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</TotalTime>
  <Words>589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</vt:lpstr>
      <vt:lpstr>VISITA A EL HOT TUNA BAR AND GRILLE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VISITA A EL HOT TUNA BAR AND GRILLE</dc:title>
  <dc:creator>lenovo</dc:creator>
  <cp:lastModifiedBy>lenovo</cp:lastModifiedBy>
  <cp:revision>6</cp:revision>
  <dcterms:created xsi:type="dcterms:W3CDTF">2018-11-21T23:43:32Z</dcterms:created>
  <dcterms:modified xsi:type="dcterms:W3CDTF">2018-11-22T00:20:34Z</dcterms:modified>
</cp:coreProperties>
</file>